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3" r:id="rId2"/>
    <p:sldId id="262" r:id="rId3"/>
    <p:sldId id="264" r:id="rId4"/>
  </p:sldIdLst>
  <p:sldSz cx="18240375" cy="10260013"/>
  <p:notesSz cx="6858000" cy="9144000"/>
  <p:defaultTextStyle>
    <a:defPPr>
      <a:defRPr lang="ru-RU"/>
    </a:defPPr>
    <a:lvl1pPr marL="0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1pPr>
    <a:lvl2pPr marL="684782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2pPr>
    <a:lvl3pPr marL="1369563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3pPr>
    <a:lvl4pPr marL="2054345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4pPr>
    <a:lvl5pPr marL="2739127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5pPr>
    <a:lvl6pPr marL="3423909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6pPr>
    <a:lvl7pPr marL="4108692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7pPr>
    <a:lvl8pPr marL="4793472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8pPr>
    <a:lvl9pPr marL="5478254" algn="l" defTabSz="1369563" rtl="0" eaLnBrk="1" latinLnBrk="0" hangingPunct="1">
      <a:defRPr sz="26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2" userDrawn="1">
          <p15:clr>
            <a:srgbClr val="A4A3A4"/>
          </p15:clr>
        </p15:guide>
        <p15:guide id="2" pos="57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рия Христолюбова" initials="МХ" lastIdx="4" clrIdx="0">
    <p:extLst>
      <p:ext uri="{19B8F6BF-5375-455C-9EA6-DF929625EA0E}">
        <p15:presenceInfo xmlns:p15="http://schemas.microsoft.com/office/powerpoint/2012/main" userId="bc8411307a51e32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5A"/>
    <a:srgbClr val="E4E4E4"/>
    <a:srgbClr val="00A456"/>
    <a:srgbClr val="008F4A"/>
    <a:srgbClr val="056334"/>
    <a:srgbClr val="5B5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8" y="78"/>
      </p:cViewPr>
      <p:guideLst>
        <p:guide orient="horz" pos="3232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Kazmina" userId="f3a912eed386640f" providerId="LiveId" clId="{064C0BE4-5C3E-4A19-9BEF-F88EEFBACFDA}"/>
    <pc:docChg chg="custSel modSld">
      <pc:chgData name="Ann Kazmina" userId="f3a912eed386640f" providerId="LiveId" clId="{064C0BE4-5C3E-4A19-9BEF-F88EEFBACFDA}" dt="2025-04-30T10:02:33.768" v="1" actId="478"/>
      <pc:docMkLst>
        <pc:docMk/>
      </pc:docMkLst>
      <pc:sldChg chg="delSp modSp mod">
        <pc:chgData name="Ann Kazmina" userId="f3a912eed386640f" providerId="LiveId" clId="{064C0BE4-5C3E-4A19-9BEF-F88EEFBACFDA}" dt="2025-04-30T10:02:33.768" v="1" actId="478"/>
        <pc:sldMkLst>
          <pc:docMk/>
          <pc:sldMk cId="3222669379" sldId="263"/>
        </pc:sldMkLst>
        <pc:graphicFrameChg chg="ord">
          <ac:chgData name="Ann Kazmina" userId="f3a912eed386640f" providerId="LiveId" clId="{064C0BE4-5C3E-4A19-9BEF-F88EEFBACFDA}" dt="2025-04-30T10:02:30.978" v="0" actId="167"/>
          <ac:graphicFrameMkLst>
            <pc:docMk/>
            <pc:sldMk cId="3222669379" sldId="263"/>
            <ac:graphicFrameMk id="2" creationId="{6F7646DA-A947-8603-FCC6-AFCCD2B18678}"/>
          </ac:graphicFrameMkLst>
        </pc:graphicFrameChg>
        <pc:picChg chg="del">
          <ac:chgData name="Ann Kazmina" userId="f3a912eed386640f" providerId="LiveId" clId="{064C0BE4-5C3E-4A19-9BEF-F88EEFBACFDA}" dt="2025-04-30T10:02:33.768" v="1" actId="478"/>
          <ac:picMkLst>
            <pc:docMk/>
            <pc:sldMk cId="3222669379" sldId="263"/>
            <ac:picMk id="7" creationId="{A3B16A37-C528-2E4A-9F05-40DB39E44E0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57B1-9213-4EA6-B42D-D17B16136E3B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1D0FE-DCB2-4C90-BA08-A8FE4663A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5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1pPr>
    <a:lvl2pPr marL="684782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2pPr>
    <a:lvl3pPr marL="1369563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3pPr>
    <a:lvl4pPr marL="2054345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4pPr>
    <a:lvl5pPr marL="2739127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5pPr>
    <a:lvl6pPr marL="3423909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6pPr>
    <a:lvl7pPr marL="4108692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7pPr>
    <a:lvl8pPr marL="4793472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8pPr>
    <a:lvl9pPr marL="5478254" algn="l" defTabSz="1369563" rtl="0" eaLnBrk="1" latinLnBrk="0" hangingPunct="1">
      <a:defRPr sz="17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Текст 23">
            <a:extLst>
              <a:ext uri="{FF2B5EF4-FFF2-40B4-BE49-F238E27FC236}">
                <a16:creationId xmlns:a16="http://schemas.microsoft.com/office/drawing/2014/main" id="{E3AA3010-28E9-4E44-B53F-B24793B34D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352210" y="6295850"/>
            <a:ext cx="6046787" cy="718169"/>
          </a:xfrm>
          <a:prstGeom prst="rect">
            <a:avLst/>
          </a:prstGeom>
        </p:spPr>
        <p:txBody>
          <a:bodyPr anchor="ctr"/>
          <a:lstStyle>
            <a:lvl1pPr marL="0" indent="0" algn="r">
              <a:spcBef>
                <a:spcPts val="0"/>
              </a:spcBef>
              <a:buNone/>
              <a:defRPr sz="281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39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Author</a:t>
            </a:r>
            <a:endParaRPr lang="ru-RU" dirty="0"/>
          </a:p>
        </p:txBody>
      </p:sp>
      <p:sp>
        <p:nvSpPr>
          <p:cNvPr id="25" name="Текст 23">
            <a:extLst>
              <a:ext uri="{FF2B5EF4-FFF2-40B4-BE49-F238E27FC236}">
                <a16:creationId xmlns:a16="http://schemas.microsoft.com/office/drawing/2014/main" id="{7C5ACA2E-A2C6-4575-986B-1ABF20E6F8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352211" y="7061482"/>
            <a:ext cx="6046787" cy="718169"/>
          </a:xfrm>
          <a:prstGeom prst="rect">
            <a:avLst/>
          </a:prstGeom>
        </p:spPr>
        <p:txBody>
          <a:bodyPr anchor="ctr"/>
          <a:lstStyle>
            <a:lvl1pPr marL="0" indent="0" algn="r">
              <a:spcBef>
                <a:spcPts val="0"/>
              </a:spcBef>
              <a:buNone/>
              <a:defRPr sz="281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39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Affiliation</a:t>
            </a:r>
            <a:endParaRPr lang="ru-RU" dirty="0"/>
          </a:p>
        </p:txBody>
      </p:sp>
      <p:sp>
        <p:nvSpPr>
          <p:cNvPr id="26" name="Текст 23">
            <a:extLst>
              <a:ext uri="{FF2B5EF4-FFF2-40B4-BE49-F238E27FC236}">
                <a16:creationId xmlns:a16="http://schemas.microsoft.com/office/drawing/2014/main" id="{40586FBE-C045-4DDE-B542-FC7D9BBE9F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352212" y="7821419"/>
            <a:ext cx="6046787" cy="71816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buNone/>
              <a:defRPr sz="281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39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IEEE Membership Grade</a:t>
            </a:r>
            <a:endParaRPr lang="ru-RU" dirty="0"/>
          </a:p>
        </p:txBody>
      </p:sp>
      <p:sp>
        <p:nvSpPr>
          <p:cNvPr id="27" name="Текст 23">
            <a:extLst>
              <a:ext uri="{FF2B5EF4-FFF2-40B4-BE49-F238E27FC236}">
                <a16:creationId xmlns:a16="http://schemas.microsoft.com/office/drawing/2014/main" id="{045733EC-B657-46C8-8239-918FE422F41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352210" y="8581357"/>
            <a:ext cx="6046787" cy="71816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buNone/>
              <a:defRPr sz="281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391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Contact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8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912024" y="2394007"/>
            <a:ext cx="16416338" cy="6771134"/>
          </a:xfrm>
          <a:prstGeom prst="rect">
            <a:avLst/>
          </a:prstGeom>
        </p:spPr>
        <p:txBody>
          <a:bodyPr/>
          <a:lstStyle>
            <a:lvl1pPr marL="342897" indent="-342897">
              <a:buClr>
                <a:srgbClr val="00AC5A"/>
              </a:buClr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43" indent="-285747">
              <a:buClr>
                <a:srgbClr val="00AC5A"/>
              </a:buClr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89" indent="-228598">
              <a:buClr>
                <a:srgbClr val="00AC5A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84" indent="-228598">
              <a:buClr>
                <a:srgbClr val="00AC5A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378" indent="-228598">
              <a:buClr>
                <a:srgbClr val="00AC5A"/>
              </a:buClr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Text template</a:t>
            </a:r>
            <a:endParaRPr lang="ru-RU" dirty="0"/>
          </a:p>
          <a:p>
            <a:pPr lvl="1"/>
            <a:r>
              <a:rPr lang="en-US" dirty="0"/>
              <a:t>Second level</a:t>
            </a:r>
            <a:endParaRPr lang="ru-RU" dirty="0"/>
          </a:p>
          <a:p>
            <a:pPr lvl="2"/>
            <a:r>
              <a:rPr lang="en-US" dirty="0"/>
              <a:t>Third level</a:t>
            </a:r>
            <a:endParaRPr lang="ru-RU" dirty="0"/>
          </a:p>
          <a:p>
            <a:pPr lvl="3"/>
            <a:r>
              <a:rPr lang="en-US" dirty="0"/>
              <a:t>Forth level</a:t>
            </a:r>
            <a:endParaRPr lang="ru-RU" dirty="0"/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4444" b="-4502"/>
          <a:stretch/>
        </p:blipFill>
        <p:spPr>
          <a:xfrm>
            <a:off x="17185083" y="377478"/>
            <a:ext cx="720080" cy="36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94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68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391" rtl="0" eaLnBrk="1" latinLnBrk="0" hangingPunct="1"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7" indent="-342897" algn="l" defTabSz="914391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43" indent="-285747" algn="l" defTabSz="914391" rtl="0" eaLnBrk="1" latinLnBrk="0" hangingPunct="1">
        <a:spcBef>
          <a:spcPct val="20000"/>
        </a:spcBef>
        <a:buFont typeface="Arial" pitchFamily="34" charset="0"/>
        <a:buChar char="–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914391" rtl="0" eaLnBrk="1" latinLnBrk="0" hangingPunct="1">
        <a:spcBef>
          <a:spcPct val="20000"/>
        </a:spcBef>
        <a:buFont typeface="Arial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4" indent="-228598" algn="l" defTabSz="91439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8" indent="-228598" algn="l" defTabSz="91439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5" indent="-228598" algn="l" defTabSz="9143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9" indent="-228598" algn="l" defTabSz="9143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6" indent="-228598" algn="l" defTabSz="9143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0" indent="-228598" algn="l" defTabSz="9143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5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6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1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7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2" algn="l" defTabSz="914391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8040067" cy="10260013"/>
          </a:xfrm>
          <a:prstGeom prst="rect">
            <a:avLst/>
          </a:prstGeom>
          <a:solidFill>
            <a:srgbClr val="00AC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CDCF33-9D64-4163-ABC5-0AEB8624D3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22594" y="8298358"/>
            <a:ext cx="3742010" cy="718169"/>
          </a:xfrm>
        </p:spPr>
        <p:txBody>
          <a:bodyPr/>
          <a:lstStyle/>
          <a:p>
            <a:pPr algn="l"/>
            <a:endParaRPr lang="en-US" sz="24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FD4927-AF02-4425-97CF-9238D18C23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22594" y="9063990"/>
            <a:ext cx="3742009" cy="718169"/>
          </a:xfrm>
        </p:spPr>
        <p:txBody>
          <a:bodyPr/>
          <a:lstStyle/>
          <a:p>
            <a:pPr algn="l"/>
            <a:endParaRPr lang="en-US" sz="24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C6B734-7027-4140-87C5-C051C51B22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080628" y="8290763"/>
            <a:ext cx="4678410" cy="718169"/>
          </a:xfrm>
        </p:spPr>
        <p:txBody>
          <a:bodyPr>
            <a:normAutofit/>
          </a:bodyPr>
          <a:lstStyle/>
          <a:p>
            <a:pPr algn="l"/>
            <a:endParaRPr lang="en-US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9A6FCA2-D7AE-46A1-BC54-CC7781993B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080626" y="9050701"/>
            <a:ext cx="4678412" cy="718169"/>
          </a:xfrm>
        </p:spPr>
        <p:txBody>
          <a:bodyPr>
            <a:normAutofit/>
          </a:bodyPr>
          <a:lstStyle/>
          <a:p>
            <a:pPr algn="l"/>
            <a:endParaRPr lang="en-US" sz="2400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E148F758-BF37-44E0-8FC4-8018C0309F23}"/>
              </a:ext>
            </a:extLst>
          </p:cNvPr>
          <p:cNvSpPr txBox="1">
            <a:spLocks/>
          </p:cNvSpPr>
          <p:nvPr/>
        </p:nvSpPr>
        <p:spPr>
          <a:xfrm>
            <a:off x="8976171" y="2057967"/>
            <a:ext cx="16416338" cy="1650311"/>
          </a:xfrm>
          <a:prstGeom prst="rect">
            <a:avLst/>
          </a:prstGeom>
        </p:spPr>
        <p:txBody>
          <a:bodyPr anchor="ctr"/>
          <a:lstStyle>
            <a:lvl1pPr algn="ctr" defTabSz="911111" rtl="0" eaLnBrk="1" latinLnBrk="0" hangingPunct="1">
              <a:spcBef>
                <a:spcPct val="0"/>
              </a:spcBef>
              <a:buNone/>
              <a:defRPr sz="4385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n-US" sz="6600" b="1" spc="400" dirty="0">
                <a:solidFill>
                  <a:srgbClr val="00AC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</a:p>
          <a:p>
            <a:pPr algn="l"/>
            <a:r>
              <a:rPr lang="en-US" sz="6600" b="1" spc="400" dirty="0">
                <a:solidFill>
                  <a:srgbClr val="00AC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ru-RU" sz="6600" b="1" spc="400" dirty="0">
              <a:solidFill>
                <a:srgbClr val="00AC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07" y="758952"/>
            <a:ext cx="2316239" cy="62663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574767" y="3976638"/>
            <a:ext cx="289053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Thematic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6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FFC22BD-A297-4638-875F-9858B6072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24" y="2394007"/>
            <a:ext cx="5615875" cy="6771134"/>
          </a:xfrm>
        </p:spPr>
        <p:txBody>
          <a:bodyPr/>
          <a:lstStyle/>
          <a:p>
            <a:pPr>
              <a:buClr>
                <a:srgbClr val="008F4A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148F758-BF37-44E0-8FC4-8018C0309F23}"/>
              </a:ext>
            </a:extLst>
          </p:cNvPr>
          <p:cNvSpPr txBox="1">
            <a:spLocks/>
          </p:cNvSpPr>
          <p:nvPr/>
        </p:nvSpPr>
        <p:spPr>
          <a:xfrm>
            <a:off x="912024" y="377478"/>
            <a:ext cx="16416338" cy="1650311"/>
          </a:xfrm>
          <a:prstGeom prst="rect">
            <a:avLst/>
          </a:prstGeom>
        </p:spPr>
        <p:txBody>
          <a:bodyPr anchor="ctr"/>
          <a:lstStyle>
            <a:lvl1pPr algn="ctr" defTabSz="911111" rtl="0" eaLnBrk="1" latinLnBrk="0" hangingPunct="1">
              <a:spcBef>
                <a:spcPct val="0"/>
              </a:spcBef>
              <a:buNone/>
              <a:defRPr sz="4385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n-US" sz="6600" b="1" spc="400" dirty="0">
                <a:solidFill>
                  <a:srgbClr val="008F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  <a:endParaRPr lang="ru-RU" sz="6600" b="1" spc="400" dirty="0">
              <a:solidFill>
                <a:srgbClr val="008F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4958061"/>
              </p:ext>
            </p:extLst>
          </p:nvPr>
        </p:nvGraphicFramePr>
        <p:xfrm>
          <a:off x="9120191" y="5130800"/>
          <a:ext cx="8784972" cy="411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6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6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US" sz="1800" spc="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TABLE</a:t>
                      </a:r>
                      <a:endParaRPr lang="ru-RU" sz="1800" spc="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645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45"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645"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645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976171" y="2387190"/>
            <a:ext cx="87849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00AC5A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Point 1</a:t>
            </a:r>
          </a:p>
          <a:p>
            <a:pPr marL="457200" indent="-457200">
              <a:buClr>
                <a:srgbClr val="00AC5A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Point 2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Clr>
                <a:srgbClr val="00AC5A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Point 3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7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12024" y="2394007"/>
            <a:ext cx="8208164" cy="67711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148F758-BF37-44E0-8FC4-8018C0309F23}"/>
              </a:ext>
            </a:extLst>
          </p:cNvPr>
          <p:cNvSpPr txBox="1">
            <a:spLocks/>
          </p:cNvSpPr>
          <p:nvPr/>
        </p:nvSpPr>
        <p:spPr>
          <a:xfrm>
            <a:off x="912024" y="377478"/>
            <a:ext cx="16416338" cy="1650311"/>
          </a:xfrm>
          <a:prstGeom prst="rect">
            <a:avLst/>
          </a:prstGeom>
        </p:spPr>
        <p:txBody>
          <a:bodyPr anchor="ctr"/>
          <a:lstStyle>
            <a:lvl1pPr algn="ctr" defTabSz="911111" rtl="0" eaLnBrk="1" latinLnBrk="0" hangingPunct="1">
              <a:spcBef>
                <a:spcPct val="0"/>
              </a:spcBef>
              <a:buNone/>
              <a:defRPr sz="4385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n-US" sz="6600" b="1" spc="400" dirty="0">
                <a:solidFill>
                  <a:srgbClr val="008F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TITLE</a:t>
            </a:r>
            <a:endParaRPr lang="ru-RU" sz="6600" b="1" spc="400" dirty="0">
              <a:solidFill>
                <a:srgbClr val="008F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44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16</Words>
  <Application>Microsoft Office PowerPoint</Application>
  <PresentationFormat>Произвольный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User-1</dc:creator>
  <cp:lastModifiedBy>Ann Kazmina</cp:lastModifiedBy>
  <cp:revision>26</cp:revision>
  <dcterms:created xsi:type="dcterms:W3CDTF">2021-01-19T02:41:56Z</dcterms:created>
  <dcterms:modified xsi:type="dcterms:W3CDTF">2026-04-29T14:08:58Z</dcterms:modified>
</cp:coreProperties>
</file>